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B89E-7BBF-4F7E-8160-61094ADBC5DA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9B6C-5B6D-41D2-98EB-7D8F22B9D5D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3416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B89E-7BBF-4F7E-8160-61094ADBC5DA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9B6C-5B6D-41D2-98EB-7D8F22B9D5D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7217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B89E-7BBF-4F7E-8160-61094ADBC5DA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9B6C-5B6D-41D2-98EB-7D8F22B9D5D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0604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B89E-7BBF-4F7E-8160-61094ADBC5DA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9B6C-5B6D-41D2-98EB-7D8F22B9D5D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9357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B89E-7BBF-4F7E-8160-61094ADBC5DA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9B6C-5B6D-41D2-98EB-7D8F22B9D5D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1946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B89E-7BBF-4F7E-8160-61094ADBC5DA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9B6C-5B6D-41D2-98EB-7D8F22B9D5D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5873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B89E-7BBF-4F7E-8160-61094ADBC5DA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9B6C-5B6D-41D2-98EB-7D8F22B9D5D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0337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B89E-7BBF-4F7E-8160-61094ADBC5DA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9B6C-5B6D-41D2-98EB-7D8F22B9D5D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4103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B89E-7BBF-4F7E-8160-61094ADBC5DA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9B6C-5B6D-41D2-98EB-7D8F22B9D5D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1026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B89E-7BBF-4F7E-8160-61094ADBC5DA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9B6C-5B6D-41D2-98EB-7D8F22B9D5D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6314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B89E-7BBF-4F7E-8160-61094ADBC5DA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9B6C-5B6D-41D2-98EB-7D8F22B9D5DF}" type="slidenum">
              <a:rPr lang="es-MX" smtClean="0"/>
              <a:t>‹Nº›</a:t>
            </a:fld>
            <a:endParaRPr lang="es-MX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9503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B89E-7BBF-4F7E-8160-61094ADBC5DA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9B6C-5B6D-41D2-98EB-7D8F22B9D5D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6085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B89E-7BBF-4F7E-8160-61094ADBC5DA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9B6C-5B6D-41D2-98EB-7D8F22B9D5DF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8315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B89E-7BBF-4F7E-8160-61094ADBC5DA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9B6C-5B6D-41D2-98EB-7D8F22B9D5D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9622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B89E-7BBF-4F7E-8160-61094ADBC5DA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9B6C-5B6D-41D2-98EB-7D8F22B9D5D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2341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DB89E-7BBF-4F7E-8160-61094ADBC5DA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9B6C-5B6D-41D2-98EB-7D8F22B9D5D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0630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DB89E-7BBF-4F7E-8160-61094ADBC5DA}" type="datetimeFigureOut">
              <a:rPr lang="es-MX" smtClean="0"/>
              <a:t>24/02/2020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1039B6C-5B6D-41D2-98EB-7D8F22B9D5D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477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e.pons.com/%C3%BCbersetzung/spanisch-franz%C3%B6sisch/Ep%C3%ADstola" TargetMode="External"/><Relationship Id="rId2" Type="http://schemas.openxmlformats.org/officeDocument/2006/relationships/hyperlink" Target="https://de.pons.com/%C3%BCbersetzung/spanisch-franz%C3%B6sisch/Peque%C3%B1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e.pons.com/%C3%BCbersetzung/spanisch-franz%C3%B6sisch/Rey" TargetMode="External"/><Relationship Id="rId4" Type="http://schemas.openxmlformats.org/officeDocument/2006/relationships/hyperlink" Target="https://de.pons.com/%C3%BCbersetzung/spanisch-franz%C3%B6sisch/a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 err="1" smtClean="0"/>
              <a:t>Traduccion</a:t>
            </a:r>
            <a:r>
              <a:rPr lang="es-MX" dirty="0" smtClean="0"/>
              <a:t> de francés tarea 3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5610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14624" y="0"/>
            <a:ext cx="4877019" cy="661182"/>
          </a:xfrm>
        </p:spPr>
        <p:txBody>
          <a:bodyPr>
            <a:normAutofit/>
          </a:bodyPr>
          <a:lstStyle/>
          <a:p>
            <a:r>
              <a:rPr lang="fr-FR" dirty="0"/>
              <a:t>Petite Épître au Roy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0677" y="661182"/>
            <a:ext cx="12051323" cy="6196818"/>
          </a:xfrm>
        </p:spPr>
        <p:txBody>
          <a:bodyPr numCol="2">
            <a:normAutofit/>
          </a:bodyPr>
          <a:lstStyle/>
          <a:p>
            <a:r>
              <a:rPr lang="fr-FR" sz="1400" dirty="0" smtClean="0"/>
              <a:t>En </a:t>
            </a:r>
            <a:r>
              <a:rPr lang="fr-FR" sz="1400" dirty="0"/>
              <a:t>m’ébattant je fais rondeaux en rime </a:t>
            </a:r>
            <a:endParaRPr lang="fr-FR" sz="1400" dirty="0" smtClean="0"/>
          </a:p>
          <a:p>
            <a:r>
              <a:rPr lang="fr-FR" sz="1400" dirty="0" smtClean="0"/>
              <a:t>Et </a:t>
            </a:r>
            <a:r>
              <a:rPr lang="fr-FR" sz="1400" dirty="0"/>
              <a:t>en rimant bien souvent je m’enrime </a:t>
            </a:r>
            <a:endParaRPr lang="fr-FR" sz="1400" dirty="0" smtClean="0"/>
          </a:p>
          <a:p>
            <a:r>
              <a:rPr lang="fr-FR" sz="1400" dirty="0" smtClean="0"/>
              <a:t>Bref </a:t>
            </a:r>
            <a:r>
              <a:rPr lang="fr-FR" sz="1400" dirty="0"/>
              <a:t>c’est pitié d’entre nous rimailleurs </a:t>
            </a:r>
            <a:endParaRPr lang="fr-FR" sz="1400" dirty="0" smtClean="0"/>
          </a:p>
          <a:p>
            <a:r>
              <a:rPr lang="fr-FR" sz="1400" dirty="0" smtClean="0"/>
              <a:t>Car </a:t>
            </a:r>
            <a:r>
              <a:rPr lang="fr-FR" sz="1400" dirty="0"/>
              <a:t>vous trouvez assez de rime ailleurs </a:t>
            </a:r>
            <a:endParaRPr lang="fr-FR" sz="1400" dirty="0" smtClean="0"/>
          </a:p>
          <a:p>
            <a:r>
              <a:rPr lang="fr-FR" sz="1400" dirty="0" smtClean="0"/>
              <a:t>Et </a:t>
            </a:r>
            <a:r>
              <a:rPr lang="fr-FR" sz="1400" dirty="0"/>
              <a:t>quand vous plaît mieux que moi rimassez </a:t>
            </a:r>
            <a:endParaRPr lang="fr-FR" sz="1400" dirty="0" smtClean="0"/>
          </a:p>
          <a:p>
            <a:r>
              <a:rPr lang="fr-FR" sz="1400" dirty="0" smtClean="0"/>
              <a:t>Des </a:t>
            </a:r>
            <a:r>
              <a:rPr lang="fr-FR" sz="1400" dirty="0"/>
              <a:t>biens avez et de la rime assez, </a:t>
            </a:r>
            <a:endParaRPr lang="fr-FR" sz="1400" dirty="0" smtClean="0"/>
          </a:p>
          <a:p>
            <a:r>
              <a:rPr lang="fr-FR" sz="1400" dirty="0" smtClean="0"/>
              <a:t>Mais </a:t>
            </a:r>
            <a:r>
              <a:rPr lang="fr-FR" sz="1400" dirty="0"/>
              <a:t>moi, à tout ma rime et ma rimaille </a:t>
            </a:r>
            <a:endParaRPr lang="fr-FR" sz="1400" dirty="0" smtClean="0"/>
          </a:p>
          <a:p>
            <a:r>
              <a:rPr lang="fr-FR" sz="1400" dirty="0" smtClean="0"/>
              <a:t>Je </a:t>
            </a:r>
            <a:r>
              <a:rPr lang="fr-FR" sz="1400" dirty="0"/>
              <a:t>ne soutiens, (dont je suis marri) maille. </a:t>
            </a:r>
            <a:endParaRPr lang="fr-FR" sz="1400" dirty="0" smtClean="0"/>
          </a:p>
          <a:p>
            <a:r>
              <a:rPr lang="fr-FR" sz="1400" dirty="0" smtClean="0"/>
              <a:t>Or </a:t>
            </a:r>
            <a:r>
              <a:rPr lang="fr-FR" sz="1400" dirty="0"/>
              <a:t>ce, me dit un jour quelque rimard </a:t>
            </a:r>
            <a:endParaRPr lang="fr-FR" sz="1400" dirty="0" smtClean="0"/>
          </a:p>
          <a:p>
            <a:r>
              <a:rPr lang="fr-FR" sz="1400" dirty="0" smtClean="0"/>
              <a:t>« </a:t>
            </a:r>
            <a:r>
              <a:rPr lang="fr-FR" sz="1400" dirty="0"/>
              <a:t>Viens ça Marot, trouves-tu en rime art </a:t>
            </a:r>
            <a:endParaRPr lang="fr-FR" sz="1400" dirty="0" smtClean="0"/>
          </a:p>
          <a:p>
            <a:r>
              <a:rPr lang="fr-FR" sz="1400" dirty="0" smtClean="0"/>
              <a:t>Qui </a:t>
            </a:r>
            <a:r>
              <a:rPr lang="fr-FR" sz="1400" dirty="0"/>
              <a:t>serve aux gens, toi qui a rimassé </a:t>
            </a:r>
            <a:r>
              <a:rPr lang="fr-FR" sz="1400" dirty="0" smtClean="0"/>
              <a:t>?</a:t>
            </a:r>
          </a:p>
          <a:p>
            <a:r>
              <a:rPr lang="fr-FR" sz="1400" dirty="0" smtClean="0"/>
              <a:t> </a:t>
            </a:r>
            <a:r>
              <a:rPr lang="fr-FR" sz="1400" dirty="0"/>
              <a:t>Oui vraiment, réponds-je, Henri Massé, </a:t>
            </a:r>
            <a:endParaRPr lang="fr-FR" sz="1400" dirty="0" smtClean="0"/>
          </a:p>
          <a:p>
            <a:r>
              <a:rPr lang="fr-FR" sz="1400" dirty="0" smtClean="0"/>
              <a:t>Car </a:t>
            </a:r>
            <a:r>
              <a:rPr lang="fr-FR" sz="1400" dirty="0"/>
              <a:t>vois-tu bien la personne rimante </a:t>
            </a:r>
            <a:endParaRPr lang="fr-FR" sz="1400" dirty="0" smtClean="0"/>
          </a:p>
          <a:p>
            <a:r>
              <a:rPr lang="fr-FR" sz="1400" dirty="0" smtClean="0"/>
              <a:t>Qui </a:t>
            </a:r>
            <a:r>
              <a:rPr lang="fr-FR" sz="1400" dirty="0"/>
              <a:t>au jardin de son sens la rime ente, </a:t>
            </a:r>
            <a:endParaRPr lang="fr-FR" sz="1400" dirty="0" smtClean="0"/>
          </a:p>
          <a:p>
            <a:r>
              <a:rPr lang="fr-FR" sz="1400" dirty="0" smtClean="0"/>
              <a:t>Si </a:t>
            </a:r>
            <a:r>
              <a:rPr lang="fr-FR" sz="1400" dirty="0"/>
              <a:t>elle n’a de biens en rimoyant, </a:t>
            </a:r>
            <a:endParaRPr lang="fr-FR" sz="1400" dirty="0" smtClean="0"/>
          </a:p>
          <a:p>
            <a:r>
              <a:rPr lang="fr-FR" sz="1400" dirty="0" smtClean="0"/>
              <a:t>Elle </a:t>
            </a:r>
            <a:r>
              <a:rPr lang="fr-FR" sz="1400" dirty="0"/>
              <a:t>prendra plaisir en rime oyant</a:t>
            </a:r>
            <a:r>
              <a:rPr lang="fr-FR" sz="1400" dirty="0" smtClean="0"/>
              <a:t>.</a:t>
            </a:r>
          </a:p>
          <a:p>
            <a:r>
              <a:rPr lang="fr-FR" sz="1400" dirty="0" smtClean="0"/>
              <a:t> </a:t>
            </a:r>
            <a:r>
              <a:rPr lang="fr-FR" sz="1400" dirty="0"/>
              <a:t>Mon pauvre corps ne serait nourrit mois </a:t>
            </a:r>
            <a:endParaRPr lang="fr-FR" sz="1400" dirty="0" smtClean="0"/>
          </a:p>
          <a:p>
            <a:r>
              <a:rPr lang="fr-FR" sz="1400" dirty="0" smtClean="0"/>
              <a:t>Ni </a:t>
            </a:r>
            <a:r>
              <a:rPr lang="fr-FR" sz="1400" dirty="0"/>
              <a:t>demi jour car la moindre </a:t>
            </a:r>
            <a:r>
              <a:rPr lang="fr-FR" sz="1400" dirty="0" smtClean="0"/>
              <a:t>rimette</a:t>
            </a:r>
          </a:p>
          <a:p>
            <a:r>
              <a:rPr lang="fr-FR" sz="1400" dirty="0" smtClean="0"/>
              <a:t> </a:t>
            </a:r>
            <a:r>
              <a:rPr lang="fr-FR" sz="1400" dirty="0"/>
              <a:t>C’est le plaisir où faut que mon ris mette. </a:t>
            </a:r>
            <a:endParaRPr lang="fr-FR" sz="1400" dirty="0" smtClean="0"/>
          </a:p>
          <a:p>
            <a:r>
              <a:rPr lang="fr-FR" sz="1400" dirty="0" smtClean="0"/>
              <a:t>» </a:t>
            </a:r>
            <a:r>
              <a:rPr lang="fr-FR" sz="1400" dirty="0"/>
              <a:t>Si vous supplie qu’à ce jeune rimeur </a:t>
            </a:r>
            <a:endParaRPr lang="fr-FR" sz="1400" dirty="0" smtClean="0"/>
          </a:p>
          <a:p>
            <a:r>
              <a:rPr lang="fr-FR" sz="1400" dirty="0" smtClean="0"/>
              <a:t>Fassiez </a:t>
            </a:r>
            <a:r>
              <a:rPr lang="fr-FR" sz="1400" dirty="0"/>
              <a:t>avoir un jour par sa rime heur </a:t>
            </a:r>
            <a:endParaRPr lang="fr-FR" sz="1400" dirty="0" smtClean="0"/>
          </a:p>
          <a:p>
            <a:r>
              <a:rPr lang="fr-FR" sz="1400" dirty="0" smtClean="0"/>
              <a:t>Afin </a:t>
            </a:r>
            <a:r>
              <a:rPr lang="fr-FR" sz="1400" dirty="0"/>
              <a:t>qu’on dit en prose ou en rimant : </a:t>
            </a:r>
            <a:endParaRPr lang="fr-FR" sz="1400" dirty="0" smtClean="0"/>
          </a:p>
          <a:p>
            <a:r>
              <a:rPr lang="fr-FR" sz="1400" dirty="0" smtClean="0"/>
              <a:t>« </a:t>
            </a:r>
            <a:r>
              <a:rPr lang="fr-FR" sz="1400" dirty="0"/>
              <a:t>Ce rimailleur qui s’allait en </a:t>
            </a:r>
            <a:r>
              <a:rPr lang="fr-FR" sz="1400" dirty="0" smtClean="0"/>
              <a:t>rimant</a:t>
            </a:r>
          </a:p>
          <a:p>
            <a:r>
              <a:rPr lang="fr-FR" sz="1400" dirty="0" smtClean="0"/>
              <a:t> </a:t>
            </a:r>
            <a:r>
              <a:rPr lang="fr-FR" sz="1400" dirty="0"/>
              <a:t>Tant rimassa, rima, et rimona, </a:t>
            </a:r>
            <a:endParaRPr lang="fr-FR" sz="1400" dirty="0" smtClean="0"/>
          </a:p>
          <a:p>
            <a:r>
              <a:rPr lang="fr-FR" sz="1400" dirty="0" smtClean="0"/>
              <a:t>Qu’il </a:t>
            </a:r>
            <a:r>
              <a:rPr lang="fr-FR" sz="1400" dirty="0"/>
              <a:t>a connu quel bien par rime on a. »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1495293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1235" y="103163"/>
            <a:ext cx="5217030" cy="797169"/>
          </a:xfrm>
        </p:spPr>
        <p:txBody>
          <a:bodyPr/>
          <a:lstStyle/>
          <a:p>
            <a:r>
              <a:rPr lang="es-MX" dirty="0">
                <a:hlinkClick r:id="rId2"/>
              </a:rPr>
              <a:t>Pequeña</a:t>
            </a:r>
            <a:r>
              <a:rPr lang="es-MX" dirty="0"/>
              <a:t> </a:t>
            </a:r>
            <a:r>
              <a:rPr lang="es-MX" dirty="0">
                <a:hlinkClick r:id="rId3"/>
              </a:rPr>
              <a:t>Epístola</a:t>
            </a:r>
            <a:r>
              <a:rPr lang="es-MX" dirty="0"/>
              <a:t> </a:t>
            </a:r>
            <a:r>
              <a:rPr lang="es-MX" dirty="0">
                <a:hlinkClick r:id="rId4"/>
              </a:rPr>
              <a:t>al</a:t>
            </a:r>
            <a:r>
              <a:rPr lang="es-MX" dirty="0"/>
              <a:t> </a:t>
            </a:r>
            <a:r>
              <a:rPr lang="es-MX" dirty="0">
                <a:hlinkClick r:id="rId5"/>
              </a:rPr>
              <a:t>Rey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-1" y="900333"/>
            <a:ext cx="12084149" cy="5711482"/>
          </a:xfrm>
        </p:spPr>
        <p:txBody>
          <a:bodyPr numCol="2">
            <a:normAutofit/>
          </a:bodyPr>
          <a:lstStyle/>
          <a:p>
            <a:r>
              <a:rPr lang="es-MX" dirty="0"/>
              <a:t/>
            </a:r>
            <a:br>
              <a:rPr lang="es-MX" dirty="0"/>
            </a:br>
            <a:r>
              <a:rPr lang="es-MX" dirty="0"/>
              <a:t>Mientras retozo, rimo en rima</a:t>
            </a:r>
          </a:p>
          <a:p>
            <a:r>
              <a:rPr lang="es-MX" dirty="0"/>
              <a:t>Y al rimar a menudo me aburro. . .</a:t>
            </a:r>
          </a:p>
          <a:p>
            <a:r>
              <a:rPr lang="es-MX" dirty="0"/>
              <a:t>De todos modos, es una lástima que estemos rimando.</a:t>
            </a:r>
          </a:p>
          <a:p>
            <a:r>
              <a:rPr lang="es-MX" dirty="0"/>
              <a:t>Porque encuentras suficiente rima en otro lugar</a:t>
            </a:r>
          </a:p>
          <a:p>
            <a:r>
              <a:rPr lang="es-MX" dirty="0"/>
              <a:t>Y cuando te gusta más que yo, rima. . .</a:t>
            </a:r>
          </a:p>
          <a:p>
            <a:r>
              <a:rPr lang="es-MX" dirty="0"/>
              <a:t>Bien hecho y rima lo suficiente,</a:t>
            </a:r>
          </a:p>
          <a:p>
            <a:r>
              <a:rPr lang="es-MX" dirty="0"/>
              <a:t>Pero yo, con todas mis rimas y rimas. . .</a:t>
            </a:r>
          </a:p>
          <a:p>
            <a:r>
              <a:rPr lang="es-MX" dirty="0"/>
              <a:t>No apoyo, (con el que estoy casada) la malla. Y esto, pensé un día, un pequeño </a:t>
            </a:r>
            <a:r>
              <a:rPr lang="es-MX" dirty="0" smtClean="0"/>
              <a:t>rimador </a:t>
            </a:r>
            <a:r>
              <a:rPr lang="es-MX" dirty="0"/>
              <a:t>me dijo</a:t>
            </a:r>
          </a:p>
          <a:p>
            <a:r>
              <a:rPr lang="es-MX" dirty="0"/>
              <a:t>Vamos, </a:t>
            </a:r>
            <a:r>
              <a:rPr lang="es-MX" dirty="0" err="1"/>
              <a:t>Marot</a:t>
            </a:r>
            <a:r>
              <a:rPr lang="es-MX" dirty="0"/>
              <a:t>, ¿encuentras en el arte de la rima. . .</a:t>
            </a:r>
          </a:p>
          <a:p>
            <a:r>
              <a:rPr lang="es-MX" dirty="0"/>
              <a:t>¿Quién está sirviendo a la gente, que rima</a:t>
            </a:r>
            <a:r>
              <a:rPr lang="es-MX" dirty="0" smtClean="0"/>
              <a:t>?</a:t>
            </a:r>
          </a:p>
          <a:p>
            <a:r>
              <a:rPr lang="es-MX" dirty="0" smtClean="0"/>
              <a:t> </a:t>
            </a:r>
            <a:r>
              <a:rPr lang="es-MX" dirty="0"/>
              <a:t>Sí, de verdad";, respondí, </a:t>
            </a:r>
            <a:r>
              <a:rPr lang="es-MX" dirty="0" smtClean="0"/>
              <a:t>Henri </a:t>
            </a:r>
            <a:r>
              <a:rPr lang="es-MX" dirty="0" err="1"/>
              <a:t>Massé</a:t>
            </a:r>
            <a:r>
              <a:rPr lang="es-MX" dirty="0"/>
              <a:t>,</a:t>
            </a:r>
          </a:p>
          <a:p>
            <a:r>
              <a:rPr lang="es-MX" dirty="0"/>
              <a:t>Porque, ¿ves a la persona que rima</a:t>
            </a:r>
          </a:p>
          <a:p>
            <a:r>
              <a:rPr lang="es-MX" dirty="0"/>
              <a:t>Que en el jardín de sus sentidos rima con ella,</a:t>
            </a:r>
          </a:p>
          <a:p>
            <a:r>
              <a:rPr lang="es-MX" dirty="0"/>
              <a:t>Si no tiene ninguna posesión que rime,</a:t>
            </a:r>
          </a:p>
          <a:p>
            <a:r>
              <a:rPr lang="es-MX" dirty="0"/>
              <a:t>Disfrutará de la ostra que rima. </a:t>
            </a:r>
            <a:endParaRPr lang="es-MX" dirty="0" smtClean="0"/>
          </a:p>
          <a:p>
            <a:r>
              <a:rPr lang="es-MX" dirty="0" smtClean="0"/>
              <a:t>Mi </a:t>
            </a:r>
            <a:r>
              <a:rPr lang="es-MX" dirty="0"/>
              <a:t>pobre cuerpo no se alimentaría a menos que</a:t>
            </a:r>
          </a:p>
          <a:p>
            <a:r>
              <a:rPr lang="es-MX" dirty="0"/>
              <a:t>Ni medio día porque la más mínima rima</a:t>
            </a:r>
          </a:p>
          <a:p>
            <a:r>
              <a:rPr lang="es-MX" dirty="0"/>
              <a:t>Esa es la diversión donde va mi </a:t>
            </a:r>
            <a:r>
              <a:rPr lang="es-MX" dirty="0" smtClean="0"/>
              <a:t>canto. </a:t>
            </a:r>
          </a:p>
          <a:p>
            <a:r>
              <a:rPr lang="es-MX" dirty="0" smtClean="0"/>
              <a:t>Si </a:t>
            </a:r>
            <a:r>
              <a:rPr lang="es-MX" dirty="0"/>
              <a:t>ruega que este joven rimador</a:t>
            </a:r>
          </a:p>
          <a:p>
            <a:r>
              <a:rPr lang="es-MX" dirty="0"/>
              <a:t>Hacer un día por su </a:t>
            </a:r>
            <a:r>
              <a:rPr lang="es-MX" dirty="0" smtClean="0"/>
              <a:t>hora rítmica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6480950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</TotalTime>
  <Words>222</Words>
  <Application>Microsoft Office PowerPoint</Application>
  <PresentationFormat>Panorámica</PresentationFormat>
  <Paragraphs>48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Faceta</vt:lpstr>
      <vt:lpstr>Traduccion de francés tarea 3</vt:lpstr>
      <vt:lpstr>Petite Épître au Roy</vt:lpstr>
      <vt:lpstr>Pequeña Epístola al Rey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Traduccion de francés tarea 3</dc:title>
  <dc:creator>hamleeths@gmail.com</dc:creator>
  <cp:lastModifiedBy>hamleeths@gmail.com</cp:lastModifiedBy>
  <cp:revision>2</cp:revision>
  <dcterms:created xsi:type="dcterms:W3CDTF">2020-02-24T15:07:26Z</dcterms:created>
  <dcterms:modified xsi:type="dcterms:W3CDTF">2020-02-24T15:20:32Z</dcterms:modified>
</cp:coreProperties>
</file>